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2" r:id="rId4"/>
    <p:sldId id="258" r:id="rId5"/>
    <p:sldId id="264" r:id="rId6"/>
    <p:sldId id="259" r:id="rId7"/>
    <p:sldId id="260" r:id="rId8"/>
    <p:sldId id="261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43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2BCB02-E8C7-42F1-81B8-760B66024D65}" type="datetimeFigureOut">
              <a:rPr lang="pl-PL" smtClean="0"/>
              <a:t>2017-01-26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276F8-5B1A-4864-99DB-E44E4884403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8203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276F8-5B1A-4864-99DB-E44E48844039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4653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591E-1542-4D56-AADC-0F12B9DBAAF4}" type="datetime1">
              <a:rPr lang="pl-PL" smtClean="0"/>
              <a:t>2017-01-26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A4FE3-C4B1-45FA-ADE3-772FFAB358B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DCCB-F364-4938-8523-74E1A2309CC4}" type="datetime1">
              <a:rPr lang="pl-PL" smtClean="0"/>
              <a:t>2017-01-26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A4FE3-C4B1-45FA-ADE3-772FFAB358B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E6775-BA02-4FCF-BAA8-05E6012F29CE}" type="datetime1">
              <a:rPr lang="pl-PL" smtClean="0"/>
              <a:t>2017-01-26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A4FE3-C4B1-45FA-ADE3-772FFAB358B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57283-8DA9-4DE3-A27C-7291A65EFEFB}" type="datetime1">
              <a:rPr lang="pl-PL" smtClean="0"/>
              <a:t>2017-01-26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A4FE3-C4B1-45FA-ADE3-772FFAB358B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ECED-9AD0-4A7D-818B-AF696700EE1B}" type="datetime1">
              <a:rPr lang="pl-PL" smtClean="0"/>
              <a:t>2017-01-26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A4FE3-C4B1-45FA-ADE3-772FFAB358B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29A9D-680A-48DD-BA28-0AABF37EE854}" type="datetime1">
              <a:rPr lang="pl-PL" smtClean="0"/>
              <a:t>2017-01-26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A4FE3-C4B1-45FA-ADE3-772FFAB358B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16D3E-F286-46BE-B55E-27100FCA816C}" type="datetime1">
              <a:rPr lang="pl-PL" smtClean="0"/>
              <a:t>2017-01-26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A4FE3-C4B1-45FA-ADE3-772FFAB358B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0A3CC-AC1B-469D-81F9-90EC498CC091}" type="datetime1">
              <a:rPr lang="pl-PL" smtClean="0"/>
              <a:t>2017-01-26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A4FE3-C4B1-45FA-ADE3-772FFAB358B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B1B52-BBEF-49A4-AB2F-40BE45B12FA9}" type="datetime1">
              <a:rPr lang="pl-PL" smtClean="0"/>
              <a:t>2017-01-26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A4FE3-C4B1-45FA-ADE3-772FFAB358B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80513-959F-4912-B032-B866CBC278EB}" type="datetime1">
              <a:rPr lang="pl-PL" smtClean="0"/>
              <a:t>2017-01-26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A4FE3-C4B1-45FA-ADE3-772FFAB358B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88615-A3EA-4582-9971-8AFC28BF348C}" type="datetime1">
              <a:rPr lang="pl-PL" smtClean="0"/>
              <a:t>2017-01-26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A4FE3-C4B1-45FA-ADE3-772FFAB358B7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31809-BF1A-4FAB-BB8A-C1981B7639E5}" type="datetime1">
              <a:rPr lang="pl-PL" smtClean="0"/>
              <a:t>2017-01-26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A4FE3-C4B1-45FA-ADE3-772FFAB358B7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Syrena" TargetMode="External"/><Relationship Id="rId2" Type="http://schemas.openxmlformats.org/officeDocument/2006/relationships/hyperlink" Target="https://pl.wikipedia.org/wiki/Polski_Fiat_125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l.wikipedia.org/wiki/Mikrus_MR-300" TargetMode="External"/><Relationship Id="rId4" Type="http://schemas.openxmlformats.org/officeDocument/2006/relationships/hyperlink" Target="https://pl.wikipedia.org/wiki/FSO_Warszawa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Polskie auta PRL-u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Jan Kowalski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Źródło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hlinkClick r:id="rId2"/>
              </a:rPr>
              <a:t>https://pl.wikipedia.org/wiki/Polski_Fiat_125p</a:t>
            </a:r>
            <a:endParaRPr lang="pl-PL" dirty="0" smtClean="0"/>
          </a:p>
          <a:p>
            <a:r>
              <a:rPr lang="pl-PL" dirty="0" smtClean="0">
                <a:hlinkClick r:id="rId3"/>
              </a:rPr>
              <a:t>https://pl.wikipedia.org/wiki/Syrena</a:t>
            </a:r>
            <a:endParaRPr lang="pl-PL" dirty="0" smtClean="0"/>
          </a:p>
          <a:p>
            <a:r>
              <a:rPr lang="pl-PL" dirty="0" smtClean="0">
                <a:hlinkClick r:id="rId4"/>
              </a:rPr>
              <a:t>https://pl.wikipedia.org/wiki/FSO_Warszawa</a:t>
            </a:r>
            <a:endParaRPr lang="pl-PL" dirty="0" smtClean="0"/>
          </a:p>
          <a:p>
            <a:r>
              <a:rPr lang="pl-PL" dirty="0" smtClean="0">
                <a:hlinkClick r:id="rId5"/>
              </a:rPr>
              <a:t>https://pl.wikipedia.org/wiki/Mikrus_MR-300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Inne samochody  PRL-u</a:t>
            </a:r>
            <a:endParaRPr lang="pl-PL" dirty="0"/>
          </a:p>
        </p:txBody>
      </p:sp>
      <p:pic>
        <p:nvPicPr>
          <p:cNvPr id="5122" name="Picture 2" descr="C:\Users\mar\Desktop\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204864"/>
            <a:ext cx="2408543" cy="1746194"/>
          </a:xfrm>
          <a:prstGeom prst="rect">
            <a:avLst/>
          </a:prstGeom>
          <a:noFill/>
        </p:spPr>
      </p:pic>
      <p:pic>
        <p:nvPicPr>
          <p:cNvPr id="5123" name="Picture 3" descr="C:\Users\mar\Desktop\f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276872"/>
            <a:ext cx="2552079" cy="1635878"/>
          </a:xfrm>
          <a:prstGeom prst="rect">
            <a:avLst/>
          </a:prstGeom>
          <a:noFill/>
        </p:spPr>
      </p:pic>
      <p:pic>
        <p:nvPicPr>
          <p:cNvPr id="5124" name="Picture 4" descr="C:\Users\mar\Desktop\p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2348880"/>
            <a:ext cx="2400864" cy="1610579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Mikrus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Powstał szybko, wraz z gomułkowską odwilżą 1956 roku</a:t>
            </a:r>
          </a:p>
          <a:p>
            <a:r>
              <a:rPr lang="pl-PL" dirty="0" smtClean="0"/>
              <a:t>Był pierwszą próbą zbudowania popularnego samochodu dla przeciętnego Polaka</a:t>
            </a:r>
          </a:p>
          <a:p>
            <a:r>
              <a:rPr lang="pl-PL" dirty="0" smtClean="0"/>
              <a:t>Produkcja 1728 egzemplarzy trwała krótko</a:t>
            </a:r>
          </a:p>
          <a:p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Warszawa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dirty="0" smtClean="0"/>
              <a:t>FSO Warszawa</a:t>
            </a:r>
            <a:r>
              <a:rPr lang="pl-PL" dirty="0" smtClean="0"/>
              <a:t> – polski samochód osobowy</a:t>
            </a:r>
            <a:r>
              <a:rPr lang="pl-PL" dirty="0"/>
              <a:t> </a:t>
            </a:r>
            <a:r>
              <a:rPr lang="pl-PL" dirty="0" smtClean="0"/>
              <a:t>produkowany w latach 1951–1973 przez  FSO w Warszawie na licencji radzieckiej.</a:t>
            </a:r>
          </a:p>
          <a:p>
            <a:r>
              <a:rPr lang="pl-PL" dirty="0" smtClean="0"/>
              <a:t>Pierwszy samochód produkowany w powojennej Polsce.</a:t>
            </a:r>
          </a:p>
          <a:p>
            <a:r>
              <a:rPr lang="pl-PL" dirty="0" smtClean="0"/>
              <a:t>Od 1958 produkowana była wersja użytkowa </a:t>
            </a:r>
            <a:r>
              <a:rPr lang="pl-PL" dirty="0" err="1" smtClean="0"/>
              <a:t>pick-up</a:t>
            </a:r>
            <a:r>
              <a:rPr lang="pl-PL" dirty="0" smtClean="0"/>
              <a:t>.</a:t>
            </a:r>
          </a:p>
          <a:p>
            <a:r>
              <a:rPr lang="pl-PL" dirty="0" smtClean="0"/>
              <a:t>Inne odmiany: radiowóz, ambulans, furgon, pocztylion oraz drezyna</a:t>
            </a:r>
          </a:p>
          <a:p>
            <a:endParaRPr lang="pl-PL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Mikrus – dane techniczne</a:t>
            </a:r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l-PL" sz="2400" dirty="0" smtClean="0"/>
              <a:t>Silnik dwusuwowy, dwucylindrowy, chłodzony powietrzem, umieszczony z tyłu</a:t>
            </a:r>
          </a:p>
          <a:p>
            <a:r>
              <a:rPr lang="pl-PL" sz="2400" dirty="0" smtClean="0"/>
              <a:t>Pojemność skokowa: 296 </a:t>
            </a:r>
            <a:r>
              <a:rPr lang="pl-PL" sz="2400" dirty="0" err="1" smtClean="0"/>
              <a:t>ccm</a:t>
            </a:r>
            <a:endParaRPr lang="pl-PL" sz="2400" dirty="0" smtClean="0"/>
          </a:p>
          <a:p>
            <a:r>
              <a:rPr lang="pl-PL" sz="2400" dirty="0" smtClean="0"/>
              <a:t>Moc maksymalna: ok. 14,5 KM przy 5000 </a:t>
            </a:r>
            <a:r>
              <a:rPr lang="pl-PL" sz="2400" dirty="0" err="1" smtClean="0"/>
              <a:t>obr</a:t>
            </a:r>
            <a:r>
              <a:rPr lang="pl-PL" sz="2400" dirty="0" smtClean="0"/>
              <a:t>/min</a:t>
            </a:r>
          </a:p>
          <a:p>
            <a:r>
              <a:rPr lang="pl-PL" sz="2400" dirty="0" smtClean="0"/>
              <a:t>Prędkość maksymalna: 86 km/h</a:t>
            </a:r>
          </a:p>
          <a:p>
            <a:r>
              <a:rPr lang="pl-PL" sz="2400" dirty="0" smtClean="0"/>
              <a:t>Skrzynia biegów: manualna, niezsynchronizowana o czterech przełożeniach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Samochody PRL-u – dane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Mikrus</a:t>
            </a:r>
          </a:p>
          <a:p>
            <a:r>
              <a:rPr lang="pl-PL" dirty="0" smtClean="0"/>
              <a:t>Syrena</a:t>
            </a:r>
          </a:p>
          <a:p>
            <a:r>
              <a:rPr lang="pl-PL" dirty="0" smtClean="0"/>
              <a:t>Warszawa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Mikrus</a:t>
            </a:r>
            <a:endParaRPr lang="pl-PL" dirty="0"/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 czy produkcję Mikrusa zakończono na skutek działań krajowych decydentów? </a:t>
            </a:r>
          </a:p>
          <a:p>
            <a:r>
              <a:rPr lang="pl-PL" dirty="0" smtClean="0"/>
              <a:t>czy też nie była ona mile widziana przez "Wielkiego Brata" zza wschodniej granicy?</a:t>
            </a:r>
          </a:p>
          <a:p>
            <a:r>
              <a:rPr lang="pl-PL" dirty="0" smtClean="0"/>
              <a:t>Mikrus miał stanowić konkurencję dla powstającego wówczas sowieckiego Zaporożca, który wszedł do produkcji jesienią 1960 roku.</a:t>
            </a:r>
          </a:p>
          <a:p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Syrena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Syrena – rodzina polskich samochodów osobowych i dostawczych.</a:t>
            </a:r>
          </a:p>
          <a:p>
            <a:r>
              <a:rPr lang="pl-PL" dirty="0" smtClean="0"/>
              <a:t>Produkowana w latach 1957–1972 przez Fabrykę Samochodów Osobowych w Warszawie</a:t>
            </a:r>
          </a:p>
          <a:p>
            <a:r>
              <a:rPr lang="pl-PL" dirty="0" smtClean="0"/>
              <a:t>od 1972 do 1983 przez Fabrykę Samochodów Małolitrażowych w Bielsku-Białej</a:t>
            </a:r>
          </a:p>
          <a:p>
            <a:r>
              <a:rPr lang="pl-PL" dirty="0" smtClean="0"/>
              <a:t>Wyprodukowano 521 311 egzemplarzy modelu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Syrena – dane techniczne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Maksymalna moc 27 KM(37 KM) </a:t>
            </a:r>
          </a:p>
          <a:p>
            <a:r>
              <a:rPr lang="pl-PL" dirty="0" smtClean="0"/>
              <a:t>Liczba biegów 4, skrzynia biegów manualna</a:t>
            </a:r>
          </a:p>
          <a:p>
            <a:r>
              <a:rPr lang="pl-PL" dirty="0" smtClean="0"/>
              <a:t>Maksymalna prędkość 99 km/h (pomiar Motor) </a:t>
            </a:r>
          </a:p>
          <a:p>
            <a:r>
              <a:rPr lang="pl-PL" dirty="0" smtClean="0"/>
              <a:t>Napęd Na przednie koła</a:t>
            </a:r>
          </a:p>
          <a:p>
            <a:r>
              <a:rPr lang="pl-PL" dirty="0" smtClean="0"/>
              <a:t>silnikiem był dwusuwowy 2-cylindrowiec umieszczony z przodu pojazdu 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Warszawa - dane </a:t>
            </a:r>
            <a:r>
              <a:rPr lang="pl-PL" dirty="0" err="1" smtClean="0"/>
              <a:t>tech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położenie silnika:</a:t>
            </a:r>
            <a:r>
              <a:rPr lang="pl-PL" dirty="0" smtClean="0"/>
              <a:t>  przód</a:t>
            </a:r>
          </a:p>
          <a:p>
            <a:r>
              <a:rPr lang="pl-PL" dirty="0"/>
              <a:t>napęd:</a:t>
            </a:r>
            <a:r>
              <a:rPr lang="pl-PL" dirty="0" smtClean="0"/>
              <a:t>  na koła tylne</a:t>
            </a:r>
          </a:p>
          <a:p>
            <a:r>
              <a:rPr lang="pl-PL" dirty="0"/>
              <a:t>skrzynia biegów:</a:t>
            </a:r>
            <a:r>
              <a:rPr lang="pl-PL" dirty="0" smtClean="0"/>
              <a:t>  liczba biegów: 4, skrzynia biegów: manualna</a:t>
            </a:r>
          </a:p>
          <a:p>
            <a:r>
              <a:rPr lang="pl-PL" dirty="0" smtClean="0"/>
              <a:t>Prędkość maksymalna: 120 km/h</a:t>
            </a:r>
          </a:p>
          <a:p>
            <a:r>
              <a:rPr lang="pl-PL" dirty="0" smtClean="0"/>
              <a:t>Moc maksymalna</a:t>
            </a:r>
            <a:r>
              <a:rPr lang="pl-PL" b="1" dirty="0" smtClean="0"/>
              <a:t>:</a:t>
            </a:r>
            <a:r>
              <a:rPr lang="pl-PL" dirty="0" smtClean="0"/>
              <a:t> 60 KM, 3900 </a:t>
            </a:r>
            <a:r>
              <a:rPr lang="pl-PL" dirty="0" err="1" smtClean="0"/>
              <a:t>obr</a:t>
            </a:r>
            <a:r>
              <a:rPr lang="pl-PL" dirty="0" smtClean="0"/>
              <a:t>/min</a:t>
            </a:r>
            <a:endParaRPr lang="pl-PL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266</Words>
  <Application>Microsoft Office PowerPoint</Application>
  <PresentationFormat>Pokaz na ekranie (4:3)</PresentationFormat>
  <Paragraphs>49</Paragraphs>
  <Slides>11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4" baseType="lpstr">
      <vt:lpstr>Arial</vt:lpstr>
      <vt:lpstr>Calibri</vt:lpstr>
      <vt:lpstr>Motyw pakietu Office</vt:lpstr>
      <vt:lpstr>Polskie auta PRL-u</vt:lpstr>
      <vt:lpstr>Mikrus</vt:lpstr>
      <vt:lpstr>Warszawa</vt:lpstr>
      <vt:lpstr>Mikrus – dane techniczne</vt:lpstr>
      <vt:lpstr>Samochody PRL-u – dane</vt:lpstr>
      <vt:lpstr>Mikrus</vt:lpstr>
      <vt:lpstr>Syrena</vt:lpstr>
      <vt:lpstr>Syrena – dane techniczne</vt:lpstr>
      <vt:lpstr>Warszawa - dane tech.</vt:lpstr>
      <vt:lpstr>Źródło</vt:lpstr>
      <vt:lpstr>Inne samochody  PRL-u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Zapomniane polskie autko</dc:title>
  <dc:creator>mar</dc:creator>
  <cp:lastModifiedBy>Nauczyciel403</cp:lastModifiedBy>
  <cp:revision>40</cp:revision>
  <dcterms:created xsi:type="dcterms:W3CDTF">2016-01-24T11:18:19Z</dcterms:created>
  <dcterms:modified xsi:type="dcterms:W3CDTF">2017-01-26T10:05:46Z</dcterms:modified>
</cp:coreProperties>
</file>