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2ED4-A024-440C-9A5D-0BEA74D516FC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B987-5053-42D9-9786-CD7D9AB8A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51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793213-F3DE-40E6-B882-B0A2A671C5CE}" type="datetimeFigureOut">
              <a:rPr lang="pl-PL" smtClean="0"/>
              <a:t>2015-09-16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2E80F8-E778-4CF1-B55E-4BD4CC4B85D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System dwójkowy (binarny)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Marcin Wojnowski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64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dziesiętny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pl-PL" dirty="0" smtClean="0"/>
              <a:t>Systemem dziesiątkowym posługujemy się na co dzień. Prawdopodobnie dlatego, że mamy 10 palców i dla ludzi jest to naturalny system liczbowy. Każdą liczbę możemy przedstawić w postaci sumy potęg liczby 10 np.</a:t>
            </a:r>
          </a:p>
          <a:p>
            <a:pPr indent="0">
              <a:buNone/>
            </a:pP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02358"/>
              </p:ext>
            </p:extLst>
          </p:nvPr>
        </p:nvGraphicFramePr>
        <p:xfrm>
          <a:off x="1979712" y="4437112"/>
          <a:ext cx="5240796" cy="63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Równanie" r:id="rId3" imgW="1676160" imgH="203040" progId="Equation.3">
                  <p:embed/>
                </p:oleObj>
              </mc:Choice>
              <mc:Fallback>
                <p:oleObj name="Równanie" r:id="rId3" imgW="1676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4437112"/>
                        <a:ext cx="5240796" cy="635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7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dwójkowy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2574776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pl-PL" dirty="0" smtClean="0"/>
              <a:t>Dla komputera odpowiednim systemem jest system dwójkowy (binarny). System dwójkowy używa tylko dwóch cyfr: 0 i 1. Dla komputera są to do zapamiętania tylko dwa stany: 0 – obwód otwarty, 1 – obwód zamknięty.</a:t>
            </a:r>
          </a:p>
          <a:p>
            <a:pPr indent="0">
              <a:buNone/>
            </a:pPr>
            <a:r>
              <a:rPr lang="pl-PL" dirty="0"/>
              <a:t>Podstawą pozycji </a:t>
            </a:r>
            <a:r>
              <a:rPr lang="pl-PL" dirty="0" smtClean="0"/>
              <a:t>są </a:t>
            </a:r>
            <a:r>
              <a:rPr lang="pl-PL" dirty="0"/>
              <a:t>kolejne potęgi liczby 2, jak w każdym  systemie </a:t>
            </a:r>
            <a:r>
              <a:rPr lang="pl-PL" dirty="0" smtClean="0"/>
              <a:t>pozycyjnym, </a:t>
            </a:r>
            <a:r>
              <a:rPr lang="pl-PL" dirty="0"/>
              <a:t>o wartości cyfry stanowi pozycja na której ona </a:t>
            </a:r>
            <a:r>
              <a:rPr lang="pl-PL" dirty="0" smtClean="0"/>
              <a:t>stoi, </a:t>
            </a:r>
            <a:r>
              <a:rPr lang="pl-PL" dirty="0"/>
              <a:t>więc cyfrę stojącą na pierwszej pozycji mnożymy razy 2</a:t>
            </a:r>
            <a:r>
              <a:rPr lang="pl-PL" baseline="30000" dirty="0"/>
              <a:t>0</a:t>
            </a:r>
            <a:r>
              <a:rPr lang="pl-PL" dirty="0"/>
              <a:t>, a cyfrę na 2 pozycji mnożymy razy </a:t>
            </a:r>
            <a:r>
              <a:rPr lang="pl-PL" dirty="0" smtClean="0"/>
              <a:t>2</a:t>
            </a:r>
            <a:r>
              <a:rPr lang="pl-PL" baseline="30000" dirty="0" smtClean="0"/>
              <a:t>1</a:t>
            </a:r>
            <a:r>
              <a:rPr lang="pl-PL" dirty="0" smtClean="0"/>
              <a:t>…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18363"/>
              </p:ext>
            </p:extLst>
          </p:nvPr>
        </p:nvGraphicFramePr>
        <p:xfrm>
          <a:off x="1817688" y="4689475"/>
          <a:ext cx="58689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Równanie" r:id="rId3" imgW="2070000" imgH="253800" progId="Equation.3">
                  <p:embed/>
                </p:oleObj>
              </mc:Choice>
              <mc:Fallback>
                <p:oleObj name="Równanie" r:id="rId3" imgW="2070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7688" y="4689475"/>
                        <a:ext cx="5868987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Zamiana z 2 na 10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702568"/>
          </a:xfrm>
        </p:spPr>
        <p:txBody>
          <a:bodyPr>
            <a:normAutofit/>
          </a:bodyPr>
          <a:lstStyle/>
          <a:p>
            <a:r>
              <a:rPr lang="pl-PL" dirty="0" smtClean="0"/>
              <a:t>Przedstaw liczby: </a:t>
            </a:r>
            <a:r>
              <a:rPr lang="pl-PL" dirty="0" smtClean="0"/>
              <a:t>1010</a:t>
            </a:r>
            <a:r>
              <a:rPr lang="pl-PL" baseline="-25000" dirty="0" smtClean="0"/>
              <a:t>(2)</a:t>
            </a:r>
            <a:r>
              <a:rPr lang="pl-PL" dirty="0" smtClean="0"/>
              <a:t> </a:t>
            </a:r>
            <a:r>
              <a:rPr lang="pl-PL" dirty="0" smtClean="0"/>
              <a:t>oraz </a:t>
            </a:r>
            <a:r>
              <a:rPr lang="pl-PL" dirty="0" smtClean="0"/>
              <a:t>110</a:t>
            </a:r>
            <a:r>
              <a:rPr lang="pl-PL" baseline="-25000" dirty="0" smtClean="0"/>
              <a:t>(2)</a:t>
            </a:r>
            <a:r>
              <a:rPr lang="pl-PL" dirty="0" smtClean="0"/>
              <a:t> </a:t>
            </a:r>
            <a:r>
              <a:rPr lang="pl-PL" dirty="0" smtClean="0"/>
              <a:t>w systemie dziesiętnym</a:t>
            </a:r>
          </a:p>
          <a:p>
            <a:pPr indent="0">
              <a:buNone/>
            </a:pP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05383"/>
              </p:ext>
            </p:extLst>
          </p:nvPr>
        </p:nvGraphicFramePr>
        <p:xfrm>
          <a:off x="1035050" y="3221038"/>
          <a:ext cx="6929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Równanie" r:id="rId3" imgW="3466800" imgH="533160" progId="Equation.3">
                  <p:embed/>
                </p:oleObj>
              </mc:Choice>
              <mc:Fallback>
                <p:oleObj name="Równanie" r:id="rId3" imgW="346680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050" y="3221038"/>
                        <a:ext cx="69294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6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Zamiana z 10 na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pl-PL" dirty="0" smtClean="0"/>
              <a:t>Liczby </a:t>
            </a:r>
            <a:r>
              <a:rPr lang="pl-PL" dirty="0"/>
              <a:t>można również zamieniać w odwrotny sposób, czyli z systemu dziesiętnego na dwójkowy. Aby to zrobić wystarczy </a:t>
            </a:r>
            <a:r>
              <a:rPr lang="pl-PL" dirty="0" smtClean="0"/>
              <a:t>dzielić  </a:t>
            </a:r>
            <a:r>
              <a:rPr lang="pl-PL" dirty="0"/>
              <a:t>liczbę w systemie dziesiętnym przez 2 tak długo aż zostanie nam liczba </a:t>
            </a:r>
            <a:r>
              <a:rPr lang="pl-PL" dirty="0" smtClean="0"/>
              <a:t>0 </a:t>
            </a:r>
            <a:r>
              <a:rPr lang="pl-PL" dirty="0"/>
              <a:t>i przy każdym dzieleniu zapisywać resztę z dzielenia (0 lub 1)</a:t>
            </a:r>
          </a:p>
        </p:txBody>
      </p:sp>
    </p:spTree>
    <p:extLst>
      <p:ext uri="{BB962C8B-B14F-4D97-AF65-F5344CB8AC3E}">
        <p14:creationId xmlns:p14="http://schemas.microsoft.com/office/powerpoint/2010/main" val="25504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zaokrąglony 34"/>
          <p:cNvSpPr/>
          <p:nvPr/>
        </p:nvSpPr>
        <p:spPr>
          <a:xfrm>
            <a:off x="5147772" y="2846179"/>
            <a:ext cx="293670" cy="252891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/>
          <p:cNvSpPr/>
          <p:nvPr/>
        </p:nvSpPr>
        <p:spPr>
          <a:xfrm>
            <a:off x="4427984" y="3125319"/>
            <a:ext cx="474682" cy="2557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438401"/>
            <a:ext cx="1688232" cy="630559"/>
          </a:xfrm>
        </p:spPr>
        <p:txBody>
          <a:bodyPr/>
          <a:lstStyle/>
          <a:p>
            <a:pPr indent="0">
              <a:buNone/>
            </a:pPr>
            <a:r>
              <a:rPr lang="pl-PL" dirty="0" smtClean="0"/>
              <a:t>(77)</a:t>
            </a:r>
            <a:r>
              <a:rPr lang="pl-PL" baseline="-25000" dirty="0" smtClean="0"/>
              <a:t>10 </a:t>
            </a:r>
            <a:r>
              <a:rPr lang="pl-PL" dirty="0" smtClean="0"/>
              <a:t>=( … )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99992" y="275598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77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148064" y="24768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2</a:t>
            </a:r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5004048" y="270892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499992" y="312531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38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148064" y="27830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499992" y="34290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19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48064" y="315238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554494" y="379833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9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148064" y="3429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555636" y="416766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4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148064" y="379378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565419" y="45369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148064" y="416766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554494" y="496115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145101" y="45369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554494" y="534556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0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148064" y="496097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259632" y="361366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Tu zapisujemy wyniki dzielenia całkowitego przez 2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652120" y="318301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Tu zapisujemy reszty z dzielenia przez 2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580112" y="476475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Kolejne cyfry spisujemy od spodu</a:t>
            </a:r>
            <a:endParaRPr lang="pl-PL" dirty="0"/>
          </a:p>
        </p:txBody>
      </p:sp>
      <p:cxnSp>
        <p:nvCxnSpPr>
          <p:cNvPr id="29" name="Łącznik prosty ze strzałką 28"/>
          <p:cNvCxnSpPr/>
          <p:nvPr/>
        </p:nvCxnSpPr>
        <p:spPr>
          <a:xfrm flipV="1">
            <a:off x="5578175" y="5145822"/>
            <a:ext cx="0" cy="439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1187624" y="5318753"/>
            <a:ext cx="216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77</a:t>
            </a:r>
            <a:r>
              <a:rPr lang="pl-PL" baseline="-25000" dirty="0" smtClean="0"/>
              <a:t>(10)</a:t>
            </a:r>
            <a:r>
              <a:rPr lang="pl-PL" dirty="0" smtClean="0"/>
              <a:t>=1001101</a:t>
            </a:r>
            <a:r>
              <a:rPr lang="pl-PL" baseline="-25000" dirty="0" smtClean="0"/>
              <a:t>(2)</a:t>
            </a:r>
            <a:endParaRPr lang="pl-PL" baseline="-25000" dirty="0"/>
          </a:p>
        </p:txBody>
      </p:sp>
      <p:sp>
        <p:nvSpPr>
          <p:cNvPr id="34" name="Strzałka w górę 33"/>
          <p:cNvSpPr/>
          <p:nvPr/>
        </p:nvSpPr>
        <p:spPr>
          <a:xfrm rot="5839734">
            <a:off x="3906410" y="3808226"/>
            <a:ext cx="216024" cy="5903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górę 35"/>
          <p:cNvSpPr/>
          <p:nvPr/>
        </p:nvSpPr>
        <p:spPr>
          <a:xfrm rot="15632549">
            <a:off x="5696986" y="3598734"/>
            <a:ext cx="216024" cy="590302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5993901" y="225523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</a:t>
            </a:r>
            <a:r>
              <a:rPr lang="pl-PL" dirty="0" smtClean="0"/>
              <a:t>odstawa systemu</a:t>
            </a:r>
            <a:endParaRPr lang="pl-PL" dirty="0"/>
          </a:p>
        </p:txBody>
      </p:sp>
      <p:cxnSp>
        <p:nvCxnSpPr>
          <p:cNvPr id="39" name="Łącznik prosty ze strzałką 38"/>
          <p:cNvCxnSpPr>
            <a:stCxn id="5" idx="3"/>
            <a:endCxn id="37" idx="1"/>
          </p:cNvCxnSpPr>
          <p:nvPr/>
        </p:nvCxnSpPr>
        <p:spPr>
          <a:xfrm flipV="1">
            <a:off x="5441734" y="2439901"/>
            <a:ext cx="552167" cy="22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3640970" y="541108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stop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04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7" grpId="0"/>
      <p:bldP spid="31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pl-PL" dirty="0" smtClean="0"/>
              <a:t>Przedstaw liczbę 125</a:t>
            </a:r>
            <a:r>
              <a:rPr lang="pl-PL" baseline="-25000" dirty="0" smtClean="0"/>
              <a:t>(10)</a:t>
            </a:r>
            <a:r>
              <a:rPr lang="pl-PL" dirty="0" smtClean="0"/>
              <a:t> w systemie dwójkowym.</a:t>
            </a:r>
          </a:p>
          <a:p>
            <a:pPr indent="0">
              <a:buNone/>
            </a:pPr>
            <a:r>
              <a:rPr lang="pl-PL" dirty="0" smtClean="0"/>
              <a:t>Przedstaw liczbę 100011</a:t>
            </a:r>
            <a:r>
              <a:rPr lang="pl-PL" baseline="-25000" dirty="0" smtClean="0"/>
              <a:t>(2)</a:t>
            </a:r>
            <a:r>
              <a:rPr lang="pl-PL" dirty="0" smtClean="0"/>
              <a:t> w systemie dziesiętnym.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4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</TotalTime>
  <Words>232</Words>
  <Application>Microsoft Office PowerPoint</Application>
  <PresentationFormat>Pokaz na ekranie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Ekskluzywny</vt:lpstr>
      <vt:lpstr>Równanie</vt:lpstr>
      <vt:lpstr>Microsoft Equation 3.0</vt:lpstr>
      <vt:lpstr>System dwójkowy (binarny)</vt:lpstr>
      <vt:lpstr>System dziesiętny</vt:lpstr>
      <vt:lpstr>System dwójkowy</vt:lpstr>
      <vt:lpstr>Zamiana z 2 na 10</vt:lpstr>
      <vt:lpstr>Zamiana z 10 na 2</vt:lpstr>
      <vt:lpstr>Przykład</vt:lpstr>
      <vt:lpstr>Przykłady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dwójkowy (binarny)</dc:title>
  <dc:creator>staff</dc:creator>
  <cp:lastModifiedBy>staff</cp:lastModifiedBy>
  <cp:revision>27</cp:revision>
  <dcterms:created xsi:type="dcterms:W3CDTF">2015-09-16T12:33:14Z</dcterms:created>
  <dcterms:modified xsi:type="dcterms:W3CDTF">2015-09-16T14:27:33Z</dcterms:modified>
</cp:coreProperties>
</file>